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2" r:id="rId4"/>
    <p:sldId id="276" r:id="rId5"/>
    <p:sldId id="277" r:id="rId6"/>
    <p:sldId id="258" r:id="rId7"/>
    <p:sldId id="259" r:id="rId8"/>
    <p:sldId id="271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70" r:id="rId17"/>
    <p:sldId id="278" r:id="rId18"/>
    <p:sldId id="280" r:id="rId19"/>
    <p:sldId id="282" r:id="rId20"/>
    <p:sldId id="281" r:id="rId21"/>
    <p:sldId id="283" r:id="rId22"/>
    <p:sldId id="293" r:id="rId23"/>
    <p:sldId id="284" r:id="rId24"/>
    <p:sldId id="285" r:id="rId25"/>
    <p:sldId id="286" r:id="rId26"/>
    <p:sldId id="287" r:id="rId27"/>
    <p:sldId id="289" r:id="rId28"/>
    <p:sldId id="288" r:id="rId29"/>
    <p:sldId id="290" r:id="rId30"/>
    <p:sldId id="291" r:id="rId31"/>
    <p:sldId id="29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7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29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8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5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52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96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7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72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D71D-87D2-4789-BC93-C96004EB61B2}" type="datetimeFigureOut">
              <a:rPr lang="en-GB" smtClean="0"/>
              <a:t>04/06/2015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86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FitnessSocial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5473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The Fitness Social 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V 2.0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887296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smtClean="0">
                <a:latin typeface="SUNN" panose="02000500000000000000" pitchFamily="2" charset="0"/>
              </a:rPr>
              <a:t>A social network for </a:t>
            </a:r>
            <a:r>
              <a:rPr lang="fr-FR" sz="4000" dirty="0" err="1" smtClean="0">
                <a:latin typeface="SUNN" panose="02000500000000000000" pitchFamily="2" charset="0"/>
              </a:rPr>
              <a:t>those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who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save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their</a:t>
            </a:r>
            <a:r>
              <a:rPr lang="fr-FR" sz="4000" dirty="0" smtClean="0">
                <a:latin typeface="SUNN" panose="02000500000000000000" pitchFamily="2" charset="0"/>
              </a:rPr>
              <a:t> money to go to the </a:t>
            </a:r>
            <a:r>
              <a:rPr lang="fr-FR" sz="4000" dirty="0" err="1" smtClean="0">
                <a:latin typeface="SUNN" panose="02000500000000000000" pitchFamily="2" charset="0"/>
              </a:rPr>
              <a:t>movies</a:t>
            </a:r>
            <a:r>
              <a:rPr lang="fr-FR" sz="4000" dirty="0" smtClean="0">
                <a:latin typeface="SUNN" panose="02000500000000000000" pitchFamily="2" charset="0"/>
              </a:rPr>
              <a:t> and </a:t>
            </a:r>
            <a:r>
              <a:rPr lang="fr-FR" sz="4000" dirty="0" err="1" smtClean="0">
                <a:latin typeface="SUNN" panose="02000500000000000000" pitchFamily="2" charset="0"/>
              </a:rPr>
              <a:t>still</a:t>
            </a:r>
            <a:r>
              <a:rPr lang="fr-FR" sz="4000" dirty="0" smtClean="0">
                <a:latin typeface="SUNN" panose="02000500000000000000" pitchFamily="2" charset="0"/>
              </a:rPr>
              <a:t> refuse to </a:t>
            </a:r>
            <a:r>
              <a:rPr lang="fr-FR" sz="4000" dirty="0" err="1" smtClean="0">
                <a:latin typeface="SUNN" panose="02000500000000000000" pitchFamily="2" charset="0"/>
              </a:rPr>
              <a:t>jog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smtClean="0">
                <a:latin typeface="SUNN" panose="02000500000000000000" pitchFamily="2" charset="0"/>
              </a:rPr>
              <a:t>(</a:t>
            </a:r>
            <a:r>
              <a:rPr lang="fr-FR" sz="4000" dirty="0" err="1" smtClean="0">
                <a:latin typeface="SUNN" panose="02000500000000000000" pitchFamily="2" charset="0"/>
              </a:rPr>
              <a:t>so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most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smtClean="0">
                <a:latin typeface="SUNN" panose="02000500000000000000" pitchFamily="2" charset="0"/>
              </a:rPr>
              <a:t>of us)</a:t>
            </a:r>
            <a:endParaRPr lang="en-GB" sz="4000" dirty="0">
              <a:latin typeface="SUNN" panose="020005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12" y="5173426"/>
            <a:ext cx="3131176" cy="16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10090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Character study : meet </a:t>
            </a:r>
            <a:r>
              <a:rPr lang="en-US" sz="7200" dirty="0" err="1" smtClean="0">
                <a:latin typeface="SUNN" panose="02000500000000000000" pitchFamily="2" charset="0"/>
              </a:rPr>
              <a:t>meghan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654" y="20059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20’s, average size, broke student</a:t>
            </a:r>
          </a:p>
          <a:p>
            <a:pPr marL="0" indent="0">
              <a:buNone/>
            </a:pP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 Would like to work out, but lacks both motivation &amp; knowledge</a:t>
            </a:r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Meghan has 3 options</a:t>
            </a:r>
          </a:p>
        </p:txBody>
      </p:sp>
    </p:spTree>
    <p:extLst>
      <p:ext uri="{BB962C8B-B14F-4D97-AF65-F5344CB8AC3E}">
        <p14:creationId xmlns:p14="http://schemas.microsoft.com/office/powerpoint/2010/main" val="10127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9271" y="1932984"/>
            <a:ext cx="590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SUNN" panose="02000500000000000000" pitchFamily="2" charset="0"/>
              </a:rPr>
              <a:t>She tries to ask her friend </a:t>
            </a:r>
            <a:r>
              <a:rPr lang="en-US" sz="4000" dirty="0" err="1" smtClean="0">
                <a:latin typeface="SUNN" panose="02000500000000000000" pitchFamily="2" charset="0"/>
              </a:rPr>
              <a:t>chloe</a:t>
            </a:r>
            <a:r>
              <a:rPr lang="en-US" sz="4000" dirty="0" smtClean="0">
                <a:latin typeface="SUNN" panose="02000500000000000000" pitchFamily="2" charset="0"/>
              </a:rPr>
              <a:t> to be her</a:t>
            </a:r>
            <a:endParaRPr lang="en-US" sz="4000" dirty="0"/>
          </a:p>
        </p:txBody>
      </p:sp>
      <p:sp>
        <p:nvSpPr>
          <p:cNvPr id="5" name="Ruban vers le haut 4"/>
          <p:cNvSpPr/>
          <p:nvPr/>
        </p:nvSpPr>
        <p:spPr>
          <a:xfrm>
            <a:off x="4427857" y="3154356"/>
            <a:ext cx="3335628" cy="811369"/>
          </a:xfrm>
          <a:prstGeom prst="ribbon2">
            <a:avLst>
              <a:gd name="adj1" fmla="val 19842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N" panose="02000500000000000000" pitchFamily="2" charset="0"/>
              </a:rPr>
              <a:t>work out buddy</a:t>
            </a:r>
          </a:p>
          <a:p>
            <a:pPr algn="ctr"/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354375" y="4842456"/>
            <a:ext cx="5482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UNN" panose="02000500000000000000" pitchFamily="2" charset="0"/>
              </a:rPr>
              <a:t>But they only know how to </a:t>
            </a:r>
            <a:r>
              <a:rPr lang="en-US" sz="4400" b="1" dirty="0" smtClean="0">
                <a:latin typeface="SUNN" panose="02000500000000000000" pitchFamily="2" charset="0"/>
              </a:rPr>
              <a:t>badly</a:t>
            </a:r>
            <a:r>
              <a:rPr lang="en-US" sz="4400" dirty="0" smtClean="0">
                <a:latin typeface="SUNN" panose="02000500000000000000" pitchFamily="2" charset="0"/>
              </a:rPr>
              <a:t> do squats</a:t>
            </a:r>
            <a:endParaRPr lang="en-US" sz="4400" dirty="0">
              <a:latin typeface="SUNN" panose="02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182601" y="250882"/>
            <a:ext cx="1826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SUNN" panose="02000500000000000000" pitchFamily="2" charset="0"/>
              </a:rPr>
              <a:t>Option 1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26" y="4456090"/>
            <a:ext cx="2791804" cy="17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02132"/>
            <a:ext cx="10515600" cy="4497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Chloe gives up after a week because she’s having an affair with Samantha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is alone again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Chloe’s a bitch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66" y="4267200"/>
            <a:ext cx="2231467" cy="24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Option 2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129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tries to train by herself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She looks up videos on </a:t>
            </a:r>
            <a:r>
              <a:rPr lang="en-US" sz="4400" dirty="0" err="1" smtClean="0">
                <a:latin typeface="SUNN" panose="02000500000000000000" pitchFamily="2" charset="0"/>
              </a:rPr>
              <a:t>youtube</a:t>
            </a: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But there are too many!!!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SUNN" panose="02000500000000000000" pitchFamily="2" charset="0"/>
              </a:rPr>
              <a:t>Meghan is lost and getting fat</a:t>
            </a:r>
            <a:endParaRPr lang="en-US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27" y="2018966"/>
            <a:ext cx="7077746" cy="38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Option 3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5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uses her brain and asks her very smart friend (let’s call her Margot) for advice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And boy does she get good advice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19" y="4765183"/>
            <a:ext cx="3587571" cy="17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181681"/>
            <a:ext cx="10515600" cy="25403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Thanks The Fitness Social, Meghan is happy!</a:t>
            </a:r>
          </a:p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She manages to maintain a regular work out schedule and feels supported!</a:t>
            </a:r>
          </a:p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She can eat as much cake as she wants</a:t>
            </a:r>
          </a:p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Without feeling guilty because of the societal norms forced upon her!!</a:t>
            </a:r>
          </a:p>
          <a:p>
            <a:pPr marL="0" indent="0" algn="ctr">
              <a:buNone/>
            </a:pPr>
            <a:endParaRPr lang="en-US" sz="48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61" y="4244149"/>
            <a:ext cx="4192878" cy="23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3026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III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A Bit Of </a:t>
            </a:r>
            <a:r>
              <a:rPr lang="fr-FR" sz="8800" dirty="0" err="1" smtClean="0">
                <a:latin typeface="SUNN" panose="02000500000000000000" pitchFamily="2" charset="0"/>
              </a:rPr>
              <a:t>Wireframes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40804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smtClean="0">
                <a:latin typeface="SUNN" panose="02000500000000000000" pitchFamily="2" charset="0"/>
              </a:rPr>
              <a:t>Or the </a:t>
            </a:r>
            <a:r>
              <a:rPr lang="fr-FR" sz="4000" dirty="0" err="1" smtClean="0">
                <a:latin typeface="SUNN" panose="02000500000000000000" pitchFamily="2" charset="0"/>
              </a:rPr>
              <a:t>study</a:t>
            </a:r>
            <a:r>
              <a:rPr lang="fr-FR" sz="4000" dirty="0" smtClean="0">
                <a:latin typeface="SUNN" panose="02000500000000000000" pitchFamily="2" charset="0"/>
              </a:rPr>
              <a:t> of a </a:t>
            </a:r>
            <a:r>
              <a:rPr lang="fr-FR" sz="4000" b="1" dirty="0" smtClean="0">
                <a:latin typeface="SUNN" panose="02000500000000000000" pitchFamily="2" charset="0"/>
              </a:rPr>
              <a:t>struggle</a:t>
            </a:r>
            <a:endParaRPr lang="en-GB" sz="4000" b="1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34" y="4908133"/>
            <a:ext cx="4038332" cy="17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Evolution of Wireframes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7657"/>
            <a:ext cx="3786733" cy="51673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29" y="1587657"/>
            <a:ext cx="32700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7" y="412124"/>
            <a:ext cx="5624596" cy="39087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15" y="1299309"/>
            <a:ext cx="5255769" cy="36783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01" y="2479076"/>
            <a:ext cx="6014802" cy="4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8390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I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A Bit Of </a:t>
            </a:r>
            <a:r>
              <a:rPr lang="fr-FR" sz="8800" dirty="0" err="1" smtClean="0">
                <a:latin typeface="SUNN" panose="02000500000000000000" pitchFamily="2" charset="0"/>
              </a:rPr>
              <a:t>Context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536115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latin typeface="SUNN" panose="02000500000000000000" pitchFamily="2" charset="0"/>
              </a:rPr>
              <a:t>Where</a:t>
            </a:r>
            <a:r>
              <a:rPr lang="fr-FR" sz="4000" dirty="0" smtClean="0">
                <a:latin typeface="SUNN" panose="02000500000000000000" pitchFamily="2" charset="0"/>
              </a:rPr>
              <a:t> I </a:t>
            </a:r>
            <a:r>
              <a:rPr lang="fr-FR" sz="4000" dirty="0" err="1" smtClean="0">
                <a:latin typeface="SUNN" panose="02000500000000000000" pitchFamily="2" charset="0"/>
              </a:rPr>
              <a:t>am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very</a:t>
            </a:r>
            <a:r>
              <a:rPr lang="fr-FR" sz="4000" dirty="0" smtClean="0">
                <a:latin typeface="SUNN" panose="02000500000000000000" pitchFamily="2" charset="0"/>
              </a:rPr>
              <a:t> good at </a:t>
            </a:r>
            <a:r>
              <a:rPr lang="fr-FR" sz="4000" dirty="0" err="1" smtClean="0">
                <a:latin typeface="SUNN" panose="02000500000000000000" pitchFamily="2" charset="0"/>
              </a:rPr>
              <a:t>pointing</a:t>
            </a:r>
            <a:r>
              <a:rPr lang="fr-FR" sz="4000" dirty="0" smtClean="0">
                <a:latin typeface="SUNN" panose="02000500000000000000" pitchFamily="2" charset="0"/>
              </a:rPr>
              <a:t> out real life </a:t>
            </a:r>
            <a:r>
              <a:rPr lang="fr-FR" sz="4000" dirty="0" err="1" smtClean="0">
                <a:latin typeface="SUNN" panose="02000500000000000000" pitchFamily="2" charset="0"/>
              </a:rPr>
              <a:t>problems</a:t>
            </a:r>
            <a:r>
              <a:rPr lang="fr-FR" sz="4000" dirty="0" smtClean="0">
                <a:latin typeface="SUNN" panose="02000500000000000000" pitchFamily="2" charset="0"/>
              </a:rPr>
              <a:t> but </a:t>
            </a:r>
            <a:r>
              <a:rPr lang="fr-FR" sz="4000" dirty="0" err="1" smtClean="0">
                <a:latin typeface="SUNN" panose="02000500000000000000" pitchFamily="2" charset="0"/>
              </a:rPr>
              <a:t>quite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bad</a:t>
            </a:r>
            <a:r>
              <a:rPr lang="fr-FR" sz="4000" dirty="0" smtClean="0">
                <a:latin typeface="SUNN" panose="02000500000000000000" pitchFamily="2" charset="0"/>
              </a:rPr>
              <a:t> at </a:t>
            </a:r>
            <a:r>
              <a:rPr lang="fr-FR" sz="4000" dirty="0" err="1" smtClean="0">
                <a:latin typeface="SUNN" panose="02000500000000000000" pitchFamily="2" charset="0"/>
              </a:rPr>
              <a:t>doing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anything</a:t>
            </a:r>
            <a:r>
              <a:rPr lang="fr-FR" sz="4000" dirty="0" smtClean="0">
                <a:latin typeface="SUNN" panose="02000500000000000000" pitchFamily="2" charset="0"/>
              </a:rPr>
              <a:t> about </a:t>
            </a:r>
            <a:r>
              <a:rPr lang="fr-FR" sz="4000" dirty="0" err="1" smtClean="0">
                <a:latin typeface="SUNN" panose="02000500000000000000" pitchFamily="2" charset="0"/>
              </a:rPr>
              <a:t>them</a:t>
            </a:r>
            <a:endParaRPr lang="en-GB" sz="4000" dirty="0">
              <a:latin typeface="SUNN" panose="02000500000000000000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32" y="4831268"/>
            <a:ext cx="3337736" cy="18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4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81978"/>
            <a:ext cx="6299195" cy="423637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30" y="1442800"/>
            <a:ext cx="6775713" cy="455684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6" y="2432663"/>
            <a:ext cx="7382844" cy="43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2870" cy="491862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29" y="1197946"/>
            <a:ext cx="6941915" cy="51577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87" y="2569700"/>
            <a:ext cx="6564291" cy="42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181681"/>
            <a:ext cx="10515600" cy="3435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Current Wireframes</a:t>
            </a:r>
          </a:p>
          <a:p>
            <a:pPr marL="0" indent="0" algn="ctr">
              <a:buNone/>
            </a:pPr>
            <a:endParaRPr lang="en-US" sz="48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SUNN" panose="02000500000000000000" pitchFamily="2" charset="0"/>
                <a:hlinkClick r:id="rId2" action="ppaction://hlinkfile"/>
              </a:rPr>
              <a:t>file:///C:/Users/Margot/Desktop/Margot/Classes/Designing%20UX/FitnessSocial/index.html</a:t>
            </a:r>
            <a:endParaRPr lang="en-US" sz="48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1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3026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IV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A Bit Of User-</a:t>
            </a:r>
            <a:r>
              <a:rPr lang="fr-FR" sz="8800" dirty="0" err="1" smtClean="0">
                <a:latin typeface="SUNN" panose="02000500000000000000" pitchFamily="2" charset="0"/>
              </a:rPr>
              <a:t>Testing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40804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latin typeface="SUNN" panose="02000500000000000000" pitchFamily="2" charset="0"/>
              </a:rPr>
              <a:t>Where</a:t>
            </a:r>
            <a:r>
              <a:rPr lang="fr-FR" sz="4000" dirty="0" smtClean="0">
                <a:latin typeface="SUNN" panose="02000500000000000000" pitchFamily="2" charset="0"/>
              </a:rPr>
              <a:t> I </a:t>
            </a:r>
            <a:r>
              <a:rPr lang="fr-FR" sz="4000" dirty="0" err="1" smtClean="0">
                <a:latin typeface="SUNN" panose="02000500000000000000" pitchFamily="2" charset="0"/>
              </a:rPr>
              <a:t>had</a:t>
            </a:r>
            <a:r>
              <a:rPr lang="fr-FR" sz="4000" dirty="0" smtClean="0">
                <a:latin typeface="SUNN" panose="02000500000000000000" pitchFamily="2" charset="0"/>
              </a:rPr>
              <a:t> to talk, at </a:t>
            </a:r>
            <a:r>
              <a:rPr lang="fr-FR" sz="4000" dirty="0" err="1" smtClean="0">
                <a:latin typeface="SUNN" panose="02000500000000000000" pitchFamily="2" charset="0"/>
              </a:rPr>
              <a:t>length</a:t>
            </a:r>
            <a:r>
              <a:rPr lang="fr-FR" sz="4000" dirty="0" smtClean="0">
                <a:latin typeface="SUNN" panose="02000500000000000000" pitchFamily="2" charset="0"/>
              </a:rPr>
              <a:t>, to </a:t>
            </a:r>
            <a:r>
              <a:rPr lang="fr-FR" sz="4000" dirty="0" err="1" smtClean="0">
                <a:latin typeface="SUNN" panose="02000500000000000000" pitchFamily="2" charset="0"/>
              </a:rPr>
              <a:t>other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smtClean="0">
                <a:latin typeface="SUNN" panose="02000500000000000000" pitchFamily="2" charset="0"/>
              </a:rPr>
              <a:t>people (</a:t>
            </a:r>
            <a:r>
              <a:rPr lang="fr-FR" sz="4000" dirty="0" err="1" smtClean="0">
                <a:latin typeface="SUNN" panose="02000500000000000000" pitchFamily="2" charset="0"/>
              </a:rPr>
              <a:t>ugh</a:t>
            </a:r>
            <a:r>
              <a:rPr lang="fr-FR" sz="4000" dirty="0" smtClean="0">
                <a:latin typeface="SUNN" panose="02000500000000000000" pitchFamily="2" charset="0"/>
              </a:rPr>
              <a:t>)</a:t>
            </a:r>
            <a:endParaRPr lang="en-GB" sz="4000" b="1" dirty="0">
              <a:latin typeface="SUNN" panose="02000500000000000000" pitchFamily="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28" y="5027120"/>
            <a:ext cx="2386853" cy="15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3007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Functionalities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654" y="23346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Validation that nothing is totally gross/Not understandable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Obvious things pointed out - see Log In Button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Fresh </a:t>
            </a:r>
            <a:r>
              <a:rPr lang="en-US" sz="3600" dirty="0" err="1" smtClean="0">
                <a:latin typeface="SUNN" panose="02000500000000000000" pitchFamily="2" charset="0"/>
              </a:rPr>
              <a:t>PoV</a:t>
            </a:r>
            <a:r>
              <a:rPr lang="en-US" sz="3600" dirty="0" smtClean="0">
                <a:latin typeface="SUNN" panose="02000500000000000000" pitchFamily="2" charset="0"/>
              </a:rPr>
              <a:t/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Different </a:t>
            </a:r>
            <a:r>
              <a:rPr lang="en-US" sz="3600" dirty="0" err="1" smtClean="0">
                <a:latin typeface="SUNN" panose="02000500000000000000" pitchFamily="2" charset="0"/>
              </a:rPr>
              <a:t>kinda</a:t>
            </a:r>
            <a:r>
              <a:rPr lang="en-US" sz="3600" dirty="0" smtClean="0">
                <a:latin typeface="SUNN" panose="02000500000000000000" pitchFamily="2" charset="0"/>
              </a:rPr>
              <a:t> people = Different </a:t>
            </a:r>
            <a:r>
              <a:rPr lang="en-US" sz="3600" dirty="0" err="1" smtClean="0">
                <a:latin typeface="SUNN" panose="02000500000000000000" pitchFamily="2" charset="0"/>
              </a:rPr>
              <a:t>kinda</a:t>
            </a:r>
            <a:r>
              <a:rPr lang="en-US" sz="3600" dirty="0" smtClean="0">
                <a:latin typeface="SUNN" panose="02000500000000000000" pitchFamily="2" charset="0"/>
              </a:rPr>
              <a:t> feedback (Interaction product student, Editing Student, Designer)</a:t>
            </a: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3007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design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561" y="1484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Worked with comparisons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1" y="2237931"/>
            <a:ext cx="5046189" cy="33760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61" y="3795522"/>
            <a:ext cx="4633870" cy="29226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27" y="744735"/>
            <a:ext cx="4327872" cy="2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3026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V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A Bit Of Communication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40804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latin typeface="SUNN" panose="02000500000000000000" pitchFamily="2" charset="0"/>
              </a:rPr>
              <a:t>Where</a:t>
            </a:r>
            <a:r>
              <a:rPr lang="fr-FR" sz="4000" dirty="0" smtClean="0">
                <a:latin typeface="SUNN" panose="02000500000000000000" pitchFamily="2" charset="0"/>
              </a:rPr>
              <a:t> I </a:t>
            </a:r>
            <a:r>
              <a:rPr lang="fr-FR" sz="4000" dirty="0" err="1" smtClean="0">
                <a:latin typeface="SUNN" panose="02000500000000000000" pitchFamily="2" charset="0"/>
              </a:rPr>
              <a:t>try</a:t>
            </a:r>
            <a:r>
              <a:rPr lang="fr-FR" sz="4000" dirty="0" smtClean="0">
                <a:latin typeface="SUNN" panose="02000500000000000000" pitchFamily="2" charset="0"/>
              </a:rPr>
              <a:t> to </a:t>
            </a:r>
            <a:r>
              <a:rPr lang="fr-FR" sz="4000" dirty="0" err="1" smtClean="0">
                <a:latin typeface="SUNN" panose="02000500000000000000" pitchFamily="2" charset="0"/>
              </a:rPr>
              <a:t>swear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less</a:t>
            </a:r>
            <a:r>
              <a:rPr lang="fr-FR" sz="4000" dirty="0" smtClean="0">
                <a:latin typeface="SUNN" panose="02000500000000000000" pitchFamily="2" charset="0"/>
              </a:rPr>
              <a:t> to </a:t>
            </a:r>
            <a:r>
              <a:rPr lang="fr-FR" sz="4000" dirty="0" err="1" smtClean="0">
                <a:latin typeface="SUNN" panose="02000500000000000000" pitchFamily="2" charset="0"/>
              </a:rPr>
              <a:t>make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my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website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appealing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endParaRPr lang="en-GB" sz="4000" b="1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834541"/>
            <a:ext cx="35814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3007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SUNN" panose="02000500000000000000" pitchFamily="2" charset="0"/>
              </a:rPr>
              <a:t>CopyWriting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654" y="23346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Relax feel – not taking itself seriously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Easy access – help throughout signing-up &amp; first use – easily dismissible comments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Engagement: - Email at signing up</a:t>
            </a:r>
            <a:br>
              <a:rPr lang="en-US" sz="3600" dirty="0" smtClean="0">
                <a:latin typeface="SUNN" panose="02000500000000000000" pitchFamily="2" charset="0"/>
              </a:rPr>
            </a:br>
            <a:r>
              <a:rPr lang="en-US" sz="3600" dirty="0" smtClean="0">
                <a:latin typeface="SUNN" panose="02000500000000000000" pitchFamily="2" charset="0"/>
              </a:rPr>
              <a:t>	         - Reminder to fill in profile (mention Buddy up)</a:t>
            </a:r>
            <a:br>
              <a:rPr lang="en-US" sz="3600" dirty="0" smtClean="0">
                <a:latin typeface="SUNN" panose="02000500000000000000" pitchFamily="2" charset="0"/>
              </a:rPr>
            </a:br>
            <a:r>
              <a:rPr lang="en-US" sz="3600" dirty="0" smtClean="0">
                <a:latin typeface="SUNN" panose="02000500000000000000" pitchFamily="2" charset="0"/>
              </a:rPr>
              <a:t>	         - Weekly/Biweekly letter, with calendar reminders &amp; </a:t>
            </a:r>
            <a:r>
              <a:rPr lang="en-US" sz="3600" dirty="0" smtClean="0">
                <a:latin typeface="SUNN" panose="02000500000000000000" pitchFamily="2" charset="0"/>
              </a:rPr>
              <a:t>such</a:t>
            </a:r>
            <a:br>
              <a:rPr lang="en-US" sz="3600" dirty="0" smtClean="0">
                <a:latin typeface="SUNN" panose="02000500000000000000" pitchFamily="2" charset="0"/>
              </a:rPr>
            </a:br>
            <a:r>
              <a:rPr lang="en-US" sz="3600" dirty="0" smtClean="0">
                <a:latin typeface="SUNN" panose="02000500000000000000" pitchFamily="2" charset="0"/>
              </a:rPr>
              <a:t>	         - Reminders at “peek times” – New Year, summer, etc.</a:t>
            </a:r>
            <a:endParaRPr lang="en-US" sz="2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4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3007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Some User Stories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654" y="2087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i="1" dirty="0" smtClean="0">
                <a:latin typeface="SUNN" panose="02000500000000000000" pitchFamily="2" charset="0"/>
              </a:rPr>
              <a:t>As a</a:t>
            </a:r>
            <a:r>
              <a:rPr lang="en-US" sz="3600" dirty="0" smtClean="0">
                <a:latin typeface="SUNN" panose="02000500000000000000" pitchFamily="2" charset="0"/>
              </a:rPr>
              <a:t> New User </a:t>
            </a:r>
            <a:r>
              <a:rPr lang="en-US" sz="3600" i="1" dirty="0" smtClean="0">
                <a:latin typeface="SUNN" panose="02000500000000000000" pitchFamily="2" charset="0"/>
              </a:rPr>
              <a:t>I want to </a:t>
            </a:r>
            <a:r>
              <a:rPr lang="en-US" sz="3600" dirty="0" smtClean="0">
                <a:latin typeface="SUNN" panose="02000500000000000000" pitchFamily="2" charset="0"/>
              </a:rPr>
              <a:t>be able to see a bit of content w/o signing up </a:t>
            </a:r>
            <a:r>
              <a:rPr lang="en-US" sz="3600" i="1" dirty="0" smtClean="0">
                <a:latin typeface="SUNN" panose="02000500000000000000" pitchFamily="2" charset="0"/>
              </a:rPr>
              <a:t>so that  </a:t>
            </a:r>
            <a:r>
              <a:rPr lang="en-US" sz="3600" dirty="0" smtClean="0">
                <a:latin typeface="SUNN" panose="02000500000000000000" pitchFamily="2" charset="0"/>
              </a:rPr>
              <a:t>I know what I’m </a:t>
            </a:r>
            <a:r>
              <a:rPr lang="en-US" sz="3600" dirty="0" err="1" smtClean="0">
                <a:latin typeface="SUNN" panose="02000500000000000000" pitchFamily="2" charset="0"/>
              </a:rPr>
              <a:t>commiting</a:t>
            </a:r>
            <a:r>
              <a:rPr lang="en-US" sz="3600" dirty="0" smtClean="0">
                <a:latin typeface="SUNN" panose="02000500000000000000" pitchFamily="2" charset="0"/>
              </a:rPr>
              <a:t> to </a:t>
            </a:r>
            <a:r>
              <a:rPr lang="en-US" sz="3600" i="1" dirty="0" smtClean="0">
                <a:latin typeface="SUNN" panose="02000500000000000000" pitchFamily="2" charset="0"/>
              </a:rPr>
              <a:t>when</a:t>
            </a:r>
            <a:r>
              <a:rPr lang="en-US" sz="3600" dirty="0" smtClean="0">
                <a:latin typeface="SUNN" panose="02000500000000000000" pitchFamily="2" charset="0"/>
              </a:rPr>
              <a:t> I actually sign up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i="1" dirty="0">
                <a:solidFill>
                  <a:prstClr val="black"/>
                </a:solidFill>
                <a:latin typeface="SUNN" panose="02000500000000000000" pitchFamily="2" charset="0"/>
              </a:rPr>
              <a:t>As a </a:t>
            </a:r>
            <a:r>
              <a:rPr lang="en-US" sz="3600" dirty="0">
                <a:solidFill>
                  <a:prstClr val="black"/>
                </a:solidFill>
                <a:latin typeface="SUNN" panose="02000500000000000000" pitchFamily="2" charset="0"/>
              </a:rPr>
              <a:t>New User </a:t>
            </a:r>
            <a:r>
              <a:rPr lang="en-US" sz="3600" i="1" dirty="0">
                <a:solidFill>
                  <a:prstClr val="black"/>
                </a:solidFill>
                <a:latin typeface="SUNN" panose="02000500000000000000" pitchFamily="2" charset="0"/>
              </a:rPr>
              <a:t>I want to 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be guided through the steps of setting up my profile </a:t>
            </a:r>
            <a:r>
              <a:rPr lang="en-US" sz="3600" i="1" dirty="0" smtClean="0">
                <a:solidFill>
                  <a:prstClr val="black"/>
                </a:solidFill>
                <a:latin typeface="SUNN" panose="02000500000000000000" pitchFamily="2" charset="0"/>
              </a:rPr>
              <a:t>so that  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I’m not lost like a poor </a:t>
            </a:r>
            <a:r>
              <a:rPr lang="en-US" sz="3600" dirty="0" err="1" smtClean="0">
                <a:solidFill>
                  <a:prstClr val="black"/>
                </a:solidFill>
                <a:latin typeface="SUNN" panose="02000500000000000000" pitchFamily="2" charset="0"/>
              </a:rPr>
              <a:t>potatoe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 right after signing up</a:t>
            </a:r>
            <a:b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</a:br>
            <a:endParaRPr lang="en-US" sz="3600" dirty="0" smtClean="0">
              <a:solidFill>
                <a:prstClr val="black"/>
              </a:solidFill>
              <a:latin typeface="SUNN" panose="02000500000000000000" pitchFamily="2" charset="0"/>
            </a:endParaRPr>
          </a:p>
          <a:p>
            <a:r>
              <a:rPr lang="en-US" sz="3600" i="1" dirty="0" smtClean="0">
                <a:solidFill>
                  <a:prstClr val="black"/>
                </a:solidFill>
                <a:latin typeface="SUNN" panose="02000500000000000000" pitchFamily="2" charset="0"/>
              </a:rPr>
              <a:t>As a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 regular user </a:t>
            </a:r>
            <a:r>
              <a:rPr lang="en-US" sz="3600" i="1" dirty="0" smtClean="0">
                <a:solidFill>
                  <a:prstClr val="black"/>
                </a:solidFill>
                <a:latin typeface="SUNN" panose="02000500000000000000" pitchFamily="2" charset="0"/>
              </a:rPr>
              <a:t>I want to 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access quickly the different sections </a:t>
            </a:r>
            <a:r>
              <a:rPr lang="en-US" sz="3600" i="1" dirty="0" smtClean="0">
                <a:solidFill>
                  <a:prstClr val="black"/>
                </a:solidFill>
                <a:latin typeface="SUNN" panose="02000500000000000000" pitchFamily="2" charset="0"/>
              </a:rPr>
              <a:t>so that  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I don’t have to click a </a:t>
            </a:r>
            <a:r>
              <a:rPr lang="en-US" sz="3600" dirty="0" err="1" smtClean="0">
                <a:solidFill>
                  <a:prstClr val="black"/>
                </a:solidFill>
                <a:latin typeface="SUNN" panose="02000500000000000000" pitchFamily="2" charset="0"/>
              </a:rPr>
              <a:t>fuckload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 at all time.</a:t>
            </a:r>
            <a:endParaRPr lang="en-US" sz="2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3026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VI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err="1" smtClean="0">
                <a:latin typeface="SUNN" panose="02000500000000000000" pitchFamily="2" charset="0"/>
              </a:rPr>
              <a:t>Bottom</a:t>
            </a:r>
            <a:r>
              <a:rPr lang="fr-FR" sz="8800" dirty="0" smtClean="0">
                <a:latin typeface="SUNN" panose="02000500000000000000" pitchFamily="2" charset="0"/>
              </a:rPr>
              <a:t> Line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40804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latin typeface="SUNN" panose="02000500000000000000" pitchFamily="2" charset="0"/>
              </a:rPr>
              <a:t>We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started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from</a:t>
            </a:r>
            <a:r>
              <a:rPr lang="fr-FR" sz="4000" dirty="0" smtClean="0">
                <a:latin typeface="SUNN" panose="02000500000000000000" pitchFamily="2" charset="0"/>
              </a:rPr>
              <a:t> the </a:t>
            </a:r>
            <a:r>
              <a:rPr lang="fr-FR" sz="4000" dirty="0" err="1" smtClean="0">
                <a:latin typeface="SUNN" panose="02000500000000000000" pitchFamily="2" charset="0"/>
              </a:rPr>
              <a:t>bottom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now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we’re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here</a:t>
            </a:r>
            <a:endParaRPr lang="en-GB" sz="4000" b="1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867878"/>
            <a:ext cx="3086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0457" y="553792"/>
            <a:ext cx="11694016" cy="587276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 This is about fitness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Current Online Sharing System: selfies via niches inside popular networks (#fit, #workout) – Blogging &amp; following system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Current IRL Sharing System: Communal gyms &amp; outdoors groups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Challenge: create linking instead of following – support exchange &amp; actual sharing </a:t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Too many platforms &amp;/or </a:t>
            </a:r>
            <a:r>
              <a:rPr lang="en-US" sz="3600" dirty="0" err="1" smtClean="0">
                <a:latin typeface="SUNN" panose="02000500000000000000" pitchFamily="2" charset="0"/>
              </a:rPr>
              <a:t>innapropriate</a:t>
            </a:r>
            <a:r>
              <a:rPr lang="en-US" sz="3600" dirty="0" smtClean="0">
                <a:latin typeface="SUNN" panose="02000500000000000000" pitchFamily="2" charset="0"/>
              </a:rPr>
              <a:t> (see </a:t>
            </a:r>
            <a:r>
              <a:rPr lang="en-US" sz="3600" dirty="0" err="1" smtClean="0">
                <a:latin typeface="SUNN" panose="02000500000000000000" pitchFamily="2" charset="0"/>
              </a:rPr>
              <a:t>comptetitors</a:t>
            </a:r>
            <a:r>
              <a:rPr lang="en-US" sz="3600" dirty="0" smtClean="0">
                <a:latin typeface="SUNN" panose="02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71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1121536" y="1392327"/>
            <a:ext cx="10515600" cy="422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latin typeface="SUNN" panose="02000500000000000000" pitchFamily="2" charset="0"/>
              </a:rPr>
              <a:t>Goal: </a:t>
            </a:r>
            <a:r>
              <a:rPr lang="en-US" sz="3600" dirty="0" smtClean="0">
                <a:latin typeface="SUNN" panose="02000500000000000000" pitchFamily="2" charset="0"/>
              </a:rPr>
              <a:t>make the online sharing around fitness horizontal – people on the same level rather than following &amp; </a:t>
            </a:r>
            <a:r>
              <a:rPr lang="en-US" sz="3600" dirty="0" err="1" smtClean="0">
                <a:latin typeface="SUNN" panose="02000500000000000000" pitchFamily="2" charset="0"/>
              </a:rPr>
              <a:t>reblogging</a:t>
            </a:r>
            <a:endParaRPr lang="en-US" sz="3600" dirty="0" smtClean="0">
              <a:latin typeface="SUNN" panose="02000500000000000000" pitchFamily="2" charset="0"/>
            </a:endParaRPr>
          </a:p>
          <a:p>
            <a:pPr marL="0" indent="0">
              <a:buNone/>
            </a:pPr>
            <a:endParaRPr lang="en-US" sz="3600" dirty="0">
              <a:latin typeface="SUNN" panose="02000500000000000000" pitchFamily="2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SUNN" panose="02000500000000000000" pitchFamily="2" charset="0"/>
              </a:rPr>
              <a:t/>
            </a:r>
            <a:br>
              <a:rPr lang="en-US" sz="3600" dirty="0" smtClean="0">
                <a:latin typeface="SUNN" panose="02000500000000000000" pitchFamily="2" charset="0"/>
              </a:rPr>
            </a:br>
            <a:endParaRPr lang="en-US" sz="3600" dirty="0" smtClean="0">
              <a:latin typeface="SUNN" panose="02000500000000000000" pitchFamily="2" charset="0"/>
            </a:endParaRPr>
          </a:p>
          <a:p>
            <a:pPr marL="0" indent="0">
              <a:buNone/>
            </a:pPr>
            <a:r>
              <a:rPr lang="en-US" sz="4000" b="1" dirty="0" smtClean="0">
                <a:solidFill>
                  <a:prstClr val="black"/>
                </a:solidFill>
                <a:latin typeface="SUNN" panose="02000500000000000000" pitchFamily="2" charset="0"/>
              </a:rPr>
              <a:t>Solution: </a:t>
            </a:r>
            <a:r>
              <a:rPr lang="en-US" sz="3600" dirty="0" smtClean="0">
                <a:solidFill>
                  <a:prstClr val="black"/>
                </a:solidFill>
                <a:latin typeface="SUNN" panose="02000500000000000000" pitchFamily="2" charset="0"/>
              </a:rPr>
              <a:t>Network helping with both connections and personal achievements</a:t>
            </a: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pPr marL="0" indent="0">
              <a:buNone/>
            </a:pPr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3007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And Now What?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654" y="2087786"/>
            <a:ext cx="10515600" cy="352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SUNN" panose="02000500000000000000" pitchFamily="2" charset="0"/>
              </a:rPr>
              <a:t>Big work on graphic design – wooden plank, corkboard? -&gt;Anyway, must feel personal</a:t>
            </a:r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Better/believable prototype for portfolio</a:t>
            </a:r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More user-testing even though </a:t>
            </a:r>
            <a:r>
              <a:rPr lang="en-US" sz="3600" dirty="0" err="1" smtClean="0">
                <a:latin typeface="SUNN" panose="02000500000000000000" pitchFamily="2" charset="0"/>
              </a:rPr>
              <a:t>ugggh</a:t>
            </a:r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0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555468"/>
            <a:ext cx="10515600" cy="2540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The one thing to remember</a:t>
            </a:r>
            <a:endParaRPr lang="en-US" sz="4800" dirty="0">
              <a:latin typeface="SUNN" panose="02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79" y="1420387"/>
            <a:ext cx="6596039" cy="3350788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1507902" y="6323527"/>
            <a:ext cx="8949743" cy="265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 smtClean="0">
              <a:latin typeface="SUNN" panose="02000500000000000000" pitchFamily="2" charset="0"/>
            </a:endParaRP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5191260" y="5447764"/>
            <a:ext cx="3244402" cy="1056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 smtClean="0">
                <a:latin typeface="SUNN" panose="02000500000000000000" pitchFamily="2" charset="0"/>
              </a:rPr>
              <a:t>Questions?</a:t>
            </a:r>
          </a:p>
          <a:p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4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4699" y="2575773"/>
            <a:ext cx="11694016" cy="19962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100" dirty="0" smtClean="0">
                <a:latin typeface="SUNN" panose="02000500000000000000" pitchFamily="2" charset="0"/>
              </a:rPr>
              <a:t>Goal</a:t>
            </a:r>
          </a:p>
          <a:p>
            <a:pPr marL="0" indent="0" algn="ctr">
              <a:buNone/>
            </a:pPr>
            <a:r>
              <a:rPr lang="en-US" sz="7100" dirty="0" smtClean="0">
                <a:latin typeface="SUNN" panose="02000500000000000000" pitchFamily="2" charset="0"/>
              </a:rPr>
              <a:t> </a:t>
            </a:r>
            <a:r>
              <a:rPr lang="en-US" sz="7100" b="1" dirty="0">
                <a:latin typeface="SUNN" panose="02000500000000000000" pitchFamily="2" charset="0"/>
              </a:rPr>
              <a:t>Make it horizontal instead of vertical</a:t>
            </a:r>
          </a:p>
          <a:p>
            <a:pPr marL="0" indent="0" algn="ctr">
              <a:buNone/>
            </a:pPr>
            <a:endParaRPr lang="en-US" sz="3600" dirty="0" smtClean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3026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Part II</a:t>
            </a:r>
            <a:br>
              <a:rPr lang="fr-FR" sz="8800" dirty="0" smtClean="0">
                <a:latin typeface="SUNN" panose="02000500000000000000" pitchFamily="2" charset="0"/>
              </a:rPr>
            </a:br>
            <a:r>
              <a:rPr lang="fr-FR" sz="8800" dirty="0" smtClean="0">
                <a:latin typeface="SUNN" panose="02000500000000000000" pitchFamily="2" charset="0"/>
              </a:rPr>
              <a:t>A Bit Of </a:t>
            </a:r>
            <a:r>
              <a:rPr lang="fr-FR" sz="8800" dirty="0" err="1" smtClean="0">
                <a:latin typeface="SUNN" panose="02000500000000000000" pitchFamily="2" charset="0"/>
              </a:rPr>
              <a:t>Research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40804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latin typeface="SUNN" panose="02000500000000000000" pitchFamily="2" charset="0"/>
              </a:rPr>
              <a:t>Where</a:t>
            </a:r>
            <a:r>
              <a:rPr lang="fr-FR" sz="4000" dirty="0" smtClean="0">
                <a:latin typeface="SUNN" panose="02000500000000000000" pitchFamily="2" charset="0"/>
              </a:rPr>
              <a:t> I know I have </a:t>
            </a:r>
            <a:r>
              <a:rPr lang="fr-FR" sz="4000" dirty="0" err="1" smtClean="0">
                <a:latin typeface="SUNN" panose="02000500000000000000" pitchFamily="2" charset="0"/>
              </a:rPr>
              <a:t>competitors</a:t>
            </a:r>
            <a:r>
              <a:rPr lang="fr-FR" sz="4000" dirty="0" smtClean="0">
                <a:latin typeface="SUNN" panose="02000500000000000000" pitchFamily="2" charset="0"/>
              </a:rPr>
              <a:t>, but i </a:t>
            </a:r>
            <a:r>
              <a:rPr lang="fr-FR" sz="4000" dirty="0" err="1" smtClean="0">
                <a:latin typeface="SUNN" panose="02000500000000000000" pitchFamily="2" charset="0"/>
              </a:rPr>
              <a:t>also</a:t>
            </a:r>
            <a:r>
              <a:rPr lang="fr-FR" sz="4000" dirty="0" smtClean="0">
                <a:latin typeface="SUNN" panose="02000500000000000000" pitchFamily="2" charset="0"/>
              </a:rPr>
              <a:t> know </a:t>
            </a:r>
            <a:r>
              <a:rPr lang="fr-FR" sz="4000" dirty="0" err="1" smtClean="0">
                <a:latin typeface="SUNN" panose="02000500000000000000" pitchFamily="2" charset="0"/>
              </a:rPr>
              <a:t>why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I’ll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be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better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than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them</a:t>
            </a:r>
            <a:endParaRPr lang="en-GB" sz="4000" dirty="0">
              <a:latin typeface="SUNN" panose="020005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07" y="4903151"/>
            <a:ext cx="3068190" cy="17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What, why and who for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 a social network for people who want to work out but are not already gym addict/do not have an iron will.</a:t>
            </a:r>
          </a:p>
          <a:p>
            <a:r>
              <a:rPr lang="en-US" sz="3600" dirty="0" smtClean="0">
                <a:latin typeface="SUNN" panose="02000500000000000000" pitchFamily="2" charset="0"/>
              </a:rPr>
              <a:t>16-30 + , middle class (no money to spare on a private instructor)</a:t>
            </a:r>
          </a:p>
          <a:p>
            <a:r>
              <a:rPr lang="en-US" sz="3600" dirty="0" smtClean="0">
                <a:latin typeface="SUNN" panose="02000500000000000000" pitchFamily="2" charset="0"/>
              </a:rPr>
              <a:t>Lack of proper support &amp; sharing space for people working out and not taking themselves seriously</a:t>
            </a:r>
          </a:p>
          <a:p>
            <a:r>
              <a:rPr lang="en-US" sz="3600" b="1" dirty="0" smtClean="0">
                <a:latin typeface="SUNN" panose="02000500000000000000" pitchFamily="2" charset="0"/>
              </a:rPr>
              <a:t>“The gym? No thanks, everyone’s crazy there” </a:t>
            </a:r>
            <a:r>
              <a:rPr lang="en-US" sz="3600" dirty="0" smtClean="0">
                <a:latin typeface="SUNN" panose="02000500000000000000" pitchFamily="2" charset="0"/>
              </a:rPr>
              <a:t>– Elisa, 21, not a gym addict, </a:t>
            </a:r>
            <a:r>
              <a:rPr lang="en-US" sz="3600" dirty="0" err="1" smtClean="0">
                <a:latin typeface="SUNN" panose="02000500000000000000" pitchFamily="2" charset="0"/>
              </a:rPr>
              <a:t>kinda</a:t>
            </a:r>
            <a:r>
              <a:rPr lang="en-US" sz="3600" dirty="0" smtClean="0">
                <a:latin typeface="SUNN" panose="02000500000000000000" pitchFamily="2" charset="0"/>
              </a:rPr>
              <a:t> would like to work out from time to time</a:t>
            </a:r>
          </a:p>
          <a:p>
            <a:r>
              <a:rPr lang="en-US" sz="3600" b="1" dirty="0" smtClean="0">
                <a:latin typeface="SUNN" panose="02000500000000000000" pitchFamily="2" charset="0"/>
              </a:rPr>
              <a:t>“I tried to do some ab work before going to bed, </a:t>
            </a:r>
            <a:r>
              <a:rPr lang="en-US" sz="3600" b="1" dirty="0" err="1" smtClean="0">
                <a:latin typeface="SUNN" panose="02000500000000000000" pitchFamily="2" charset="0"/>
              </a:rPr>
              <a:t>i</a:t>
            </a:r>
            <a:r>
              <a:rPr lang="en-US" sz="3600" b="1" dirty="0" smtClean="0">
                <a:latin typeface="SUNN" panose="02000500000000000000" pitchFamily="2" charset="0"/>
              </a:rPr>
              <a:t> held on for two weeks, then I missed one night and I was done</a:t>
            </a:r>
            <a:r>
              <a:rPr lang="en-US" sz="3600" dirty="0" smtClean="0">
                <a:latin typeface="SUNN" panose="02000500000000000000" pitchFamily="2" charset="0"/>
              </a:rPr>
              <a:t>” – Pauline, 22, doesn’t really work out but is still interested in this </a:t>
            </a:r>
            <a:r>
              <a:rPr lang="en-US" sz="3600" dirty="0" err="1" smtClean="0">
                <a:latin typeface="SUNN" panose="02000500000000000000" pitchFamily="2" charset="0"/>
              </a:rPr>
              <a:t>kinda</a:t>
            </a:r>
            <a:r>
              <a:rPr lang="en-US" sz="3600" dirty="0" smtClean="0">
                <a:latin typeface="SUNN" panose="02000500000000000000" pitchFamily="2" charset="0"/>
              </a:rPr>
              <a:t> things</a:t>
            </a:r>
          </a:p>
        </p:txBody>
      </p:sp>
    </p:spTree>
    <p:extLst>
      <p:ext uri="{BB962C8B-B14F-4D97-AF65-F5344CB8AC3E}">
        <p14:creationId xmlns:p14="http://schemas.microsoft.com/office/powerpoint/2010/main" val="20718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97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Competitor analysis: </a:t>
            </a:r>
            <a:r>
              <a:rPr lang="en-US" sz="7200" dirty="0" err="1" smtClean="0">
                <a:latin typeface="SUNN" panose="02000500000000000000" pitchFamily="2" charset="0"/>
              </a:rPr>
              <a:t>Blogilates</a:t>
            </a:r>
            <a:r>
              <a:rPr lang="en-US" sz="7200" dirty="0" smtClean="0">
                <a:latin typeface="SUNN" panose="02000500000000000000" pitchFamily="2" charset="0"/>
              </a:rPr>
              <a:t> &amp; </a:t>
            </a:r>
            <a:r>
              <a:rPr lang="en-US" sz="7200" dirty="0" err="1" smtClean="0">
                <a:latin typeface="SUNN" panose="02000500000000000000" pitchFamily="2" charset="0"/>
              </a:rPr>
              <a:t>Fitocracy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51" r="1133" b="5215"/>
          <a:stretch/>
        </p:blipFill>
        <p:spPr>
          <a:xfrm>
            <a:off x="5193764" y="1440775"/>
            <a:ext cx="6404734" cy="28566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15625" r="1333" b="5150"/>
          <a:stretch/>
        </p:blipFill>
        <p:spPr>
          <a:xfrm>
            <a:off x="193183" y="3933130"/>
            <a:ext cx="6379336" cy="28799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6371" y="1440775"/>
            <a:ext cx="51796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Nice &amp; aiming at same target, although very girly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Blog – follow only 1 person, no actual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You can post &amp; blog about it, but in the same way</a:t>
            </a:r>
            <a:br>
              <a:rPr lang="en-US" sz="3200" dirty="0" smtClean="0">
                <a:latin typeface="SUNN" panose="02000500000000000000" pitchFamily="2" charset="0"/>
              </a:rPr>
            </a:br>
            <a:r>
              <a:rPr lang="en-US" sz="3200" dirty="0" smtClean="0">
                <a:latin typeface="SUNN" panose="02000500000000000000" pitchFamily="2" charset="0"/>
              </a:rPr>
              <a:t>you would follow a famous diet</a:t>
            </a:r>
          </a:p>
          <a:p>
            <a:endParaRPr lang="en-US" sz="3200" dirty="0" smtClean="0">
              <a:latin typeface="SUNN" panose="02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SUNN" panose="02000500000000000000" pitchFamily="2" charset="0"/>
            </a:endParaRPr>
          </a:p>
          <a:p>
            <a:r>
              <a:rPr lang="en-US" sz="3200" dirty="0">
                <a:latin typeface="SUNN" panose="02000500000000000000" pitchFamily="2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659331" y="4463294"/>
            <a:ext cx="54425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For gym fanatics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Very confusing if not already experienced in the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Freemium, pay to follow a plan made by other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scary </a:t>
            </a:r>
            <a:endParaRPr lang="en-US" sz="32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Inspirations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6105" r="1052" b="5273"/>
          <a:stretch/>
        </p:blipFill>
        <p:spPr>
          <a:xfrm>
            <a:off x="204259" y="1690688"/>
            <a:ext cx="6947734" cy="31038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90" y="547689"/>
            <a:ext cx="4163800" cy="53898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06" y="2951408"/>
            <a:ext cx="3906592" cy="39065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1169" t="16065" r="16993" b="5355"/>
          <a:stretch/>
        </p:blipFill>
        <p:spPr>
          <a:xfrm>
            <a:off x="1353023" y="3271905"/>
            <a:ext cx="3898694" cy="33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23997" cy="18242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The fitness social is the perfect mix between scary gym warriors networks &amp; fitness blog communities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365161" y="2807594"/>
            <a:ext cx="808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Fun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Guidance throughout registering &amp; 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No freemium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Not scary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You’re not alone anymore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96" y="2807594"/>
            <a:ext cx="4762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651</Words>
  <Application>Microsoft Office PowerPoint</Application>
  <PresentationFormat>Grand écran</PresentationFormat>
  <Paragraphs>112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SUNN</vt:lpstr>
      <vt:lpstr>Thème Office</vt:lpstr>
      <vt:lpstr>The Fitness Social  V 2.0</vt:lpstr>
      <vt:lpstr>Part I A Bit Of Context</vt:lpstr>
      <vt:lpstr>Présentation PowerPoint</vt:lpstr>
      <vt:lpstr>Présentation PowerPoint</vt:lpstr>
      <vt:lpstr>Part II A Bit Of Research</vt:lpstr>
      <vt:lpstr>What, why and who for</vt:lpstr>
      <vt:lpstr>Competitor analysis: Blogilates &amp; Fitocracy</vt:lpstr>
      <vt:lpstr>Inspirations</vt:lpstr>
      <vt:lpstr>The fitness social is the perfect mix between scary gym warriors networks &amp; fitness blog communities</vt:lpstr>
      <vt:lpstr>Character study : meet meghan</vt:lpstr>
      <vt:lpstr>Présentation PowerPoint</vt:lpstr>
      <vt:lpstr>Présentation PowerPoint</vt:lpstr>
      <vt:lpstr>Option 2</vt:lpstr>
      <vt:lpstr>Meghan is lost and getting fat</vt:lpstr>
      <vt:lpstr>Option 3</vt:lpstr>
      <vt:lpstr>Présentation PowerPoint</vt:lpstr>
      <vt:lpstr>Part III A Bit Of Wireframes</vt:lpstr>
      <vt:lpstr>Evolution of Wireframes</vt:lpstr>
      <vt:lpstr>Présentation PowerPoint</vt:lpstr>
      <vt:lpstr>Présentation PowerPoint</vt:lpstr>
      <vt:lpstr>Présentation PowerPoint</vt:lpstr>
      <vt:lpstr>Présentation PowerPoint</vt:lpstr>
      <vt:lpstr>Part IV A Bit Of User-Testing</vt:lpstr>
      <vt:lpstr>Functionalities</vt:lpstr>
      <vt:lpstr>design</vt:lpstr>
      <vt:lpstr>Part V A Bit Of Communication</vt:lpstr>
      <vt:lpstr>CopyWriting</vt:lpstr>
      <vt:lpstr>Some User Stories</vt:lpstr>
      <vt:lpstr>Part VI Bottom Line</vt:lpstr>
      <vt:lpstr>Présentation PowerPoint</vt:lpstr>
      <vt:lpstr>And Now What?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Fitness Social</dc:title>
  <dc:creator>Margot</dc:creator>
  <cp:lastModifiedBy>margot mercier-catherine</cp:lastModifiedBy>
  <cp:revision>47</cp:revision>
  <dcterms:created xsi:type="dcterms:W3CDTF">2015-03-09T21:35:03Z</dcterms:created>
  <dcterms:modified xsi:type="dcterms:W3CDTF">2015-06-04T11:24:56Z</dcterms:modified>
</cp:coreProperties>
</file>